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6" r:id="rId1"/>
  </p:sldMasterIdLst>
  <p:notesMasterIdLst>
    <p:notesMasterId r:id="rId3"/>
  </p:notesMasterIdLst>
  <p:sldIdLst>
    <p:sldId id="257" r:id="rId2"/>
  </p:sldIdLst>
  <p:sldSz cx="25199975" cy="3599973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1" userDrawn="1">
          <p15:clr>
            <a:srgbClr val="A4A3A4"/>
          </p15:clr>
        </p15:guide>
        <p15:guide id="2" pos="79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139"/>
    <a:srgbClr val="638FBE"/>
    <a:srgbClr val="8EBEDC"/>
    <a:srgbClr val="386A98"/>
    <a:srgbClr val="C3DBE9"/>
    <a:srgbClr val="6EA7C6"/>
    <a:srgbClr val="83558A"/>
    <a:srgbClr val="3E77AC"/>
    <a:srgbClr val="627DA0"/>
    <a:srgbClr val="6A88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7" autoAdjust="0"/>
    <p:restoredTop sz="94578"/>
  </p:normalViewPr>
  <p:slideViewPr>
    <p:cSldViewPr snapToGrid="0" snapToObjects="1">
      <p:cViewPr>
        <p:scale>
          <a:sx n="46" d="100"/>
          <a:sy n="46" d="100"/>
        </p:scale>
        <p:origin x="1680" y="-5072"/>
      </p:cViewPr>
      <p:guideLst>
        <p:guide orient="horz" pos="11341"/>
        <p:guide pos="79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B41BC-4884-1B4B-8ADE-1423D6962269}" type="datetimeFigureOut">
              <a:rPr lang="es-ES_tradnl" smtClean="0"/>
              <a:t>30/4/18</a:t>
            </a:fld>
            <a:endParaRPr lang="es-ES_tradnl"/>
          </a:p>
        </p:txBody>
      </p:sp>
      <p:sp>
        <p:nvSpPr>
          <p:cNvPr id="4" name="Slide Image Placeholder 3"/>
          <p:cNvSpPr>
            <a:spLocks noGrp="1" noRot="1" noChangeAspect="1"/>
          </p:cNvSpPr>
          <p:nvPr>
            <p:ph type="sldImg" idx="2"/>
          </p:nvPr>
        </p:nvSpPr>
        <p:spPr>
          <a:xfrm>
            <a:off x="2349500" y="1143000"/>
            <a:ext cx="21590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2F7F9-6B7E-134D-B45E-BC52AE33CBCF}" type="slidenum">
              <a:rPr lang="es-ES_tradnl" smtClean="0"/>
              <a:t>‹#›</a:t>
            </a:fld>
            <a:endParaRPr lang="es-ES_tradnl"/>
          </a:p>
        </p:txBody>
      </p:sp>
    </p:spTree>
    <p:extLst>
      <p:ext uri="{BB962C8B-B14F-4D97-AF65-F5344CB8AC3E}">
        <p14:creationId xmlns:p14="http://schemas.microsoft.com/office/powerpoint/2010/main" val="1074296956"/>
      </p:ext>
    </p:extLst>
  </p:cSld>
  <p:clrMap bg1="lt1" tx1="dk1" bg2="lt2" tx2="dk2" accent1="accent1" accent2="accent2" accent3="accent3" accent4="accent4" accent5="accent5" accent6="accent6" hlink="hlink" folHlink="folHlink"/>
  <p:notesStyle>
    <a:lvl1pPr marL="0" algn="l" defTabSz="1021588" rtl="0" eaLnBrk="1" latinLnBrk="0" hangingPunct="1">
      <a:defRPr sz="1340" kern="1200">
        <a:solidFill>
          <a:schemeClr val="tx1"/>
        </a:solidFill>
        <a:latin typeface="+mn-lt"/>
        <a:ea typeface="+mn-ea"/>
        <a:cs typeface="+mn-cs"/>
      </a:defRPr>
    </a:lvl1pPr>
    <a:lvl2pPr marL="510792" algn="l" defTabSz="1021588" rtl="0" eaLnBrk="1" latinLnBrk="0" hangingPunct="1">
      <a:defRPr sz="1340" kern="1200">
        <a:solidFill>
          <a:schemeClr val="tx1"/>
        </a:solidFill>
        <a:latin typeface="+mn-lt"/>
        <a:ea typeface="+mn-ea"/>
        <a:cs typeface="+mn-cs"/>
      </a:defRPr>
    </a:lvl2pPr>
    <a:lvl3pPr marL="1021588" algn="l" defTabSz="1021588" rtl="0" eaLnBrk="1" latinLnBrk="0" hangingPunct="1">
      <a:defRPr sz="1340" kern="1200">
        <a:solidFill>
          <a:schemeClr val="tx1"/>
        </a:solidFill>
        <a:latin typeface="+mn-lt"/>
        <a:ea typeface="+mn-ea"/>
        <a:cs typeface="+mn-cs"/>
      </a:defRPr>
    </a:lvl3pPr>
    <a:lvl4pPr marL="1532381" algn="l" defTabSz="1021588" rtl="0" eaLnBrk="1" latinLnBrk="0" hangingPunct="1">
      <a:defRPr sz="1340" kern="1200">
        <a:solidFill>
          <a:schemeClr val="tx1"/>
        </a:solidFill>
        <a:latin typeface="+mn-lt"/>
        <a:ea typeface="+mn-ea"/>
        <a:cs typeface="+mn-cs"/>
      </a:defRPr>
    </a:lvl4pPr>
    <a:lvl5pPr marL="2043173" algn="l" defTabSz="1021588" rtl="0" eaLnBrk="1" latinLnBrk="0" hangingPunct="1">
      <a:defRPr sz="1340" kern="1200">
        <a:solidFill>
          <a:schemeClr val="tx1"/>
        </a:solidFill>
        <a:latin typeface="+mn-lt"/>
        <a:ea typeface="+mn-ea"/>
        <a:cs typeface="+mn-cs"/>
      </a:defRPr>
    </a:lvl5pPr>
    <a:lvl6pPr marL="2553969" algn="l" defTabSz="1021588" rtl="0" eaLnBrk="1" latinLnBrk="0" hangingPunct="1">
      <a:defRPr sz="1340" kern="1200">
        <a:solidFill>
          <a:schemeClr val="tx1"/>
        </a:solidFill>
        <a:latin typeface="+mn-lt"/>
        <a:ea typeface="+mn-ea"/>
        <a:cs typeface="+mn-cs"/>
      </a:defRPr>
    </a:lvl6pPr>
    <a:lvl7pPr marL="3064761" algn="l" defTabSz="1021588" rtl="0" eaLnBrk="1" latinLnBrk="0" hangingPunct="1">
      <a:defRPr sz="1340" kern="1200">
        <a:solidFill>
          <a:schemeClr val="tx1"/>
        </a:solidFill>
        <a:latin typeface="+mn-lt"/>
        <a:ea typeface="+mn-ea"/>
        <a:cs typeface="+mn-cs"/>
      </a:defRPr>
    </a:lvl7pPr>
    <a:lvl8pPr marL="3575557" algn="l" defTabSz="1021588" rtl="0" eaLnBrk="1" latinLnBrk="0" hangingPunct="1">
      <a:defRPr sz="1340" kern="1200">
        <a:solidFill>
          <a:schemeClr val="tx1"/>
        </a:solidFill>
        <a:latin typeface="+mn-lt"/>
        <a:ea typeface="+mn-ea"/>
        <a:cs typeface="+mn-cs"/>
      </a:defRPr>
    </a:lvl8pPr>
    <a:lvl9pPr marL="4086349" algn="l" defTabSz="1021588" rtl="0" eaLnBrk="1" latinLnBrk="0" hangingPunct="1">
      <a:defRPr sz="13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997" y="5891626"/>
            <a:ext cx="18899981" cy="12533242"/>
          </a:xfrm>
        </p:spPr>
        <p:txBody>
          <a:bodyPr anchor="b"/>
          <a:lstStyle>
            <a:lvl1pPr algn="ctr">
              <a:defRPr sz="12401"/>
            </a:lvl1pPr>
          </a:lstStyle>
          <a:p>
            <a:r>
              <a:rPr lang="en-US"/>
              <a:t>Click to edit Master title style</a:t>
            </a:r>
            <a:endParaRPr lang="en-IE"/>
          </a:p>
        </p:txBody>
      </p:sp>
      <p:sp>
        <p:nvSpPr>
          <p:cNvPr id="3" name="Subtitle 2"/>
          <p:cNvSpPr>
            <a:spLocks noGrp="1"/>
          </p:cNvSpPr>
          <p:nvPr>
            <p:ph type="subTitle" idx="1"/>
          </p:nvPr>
        </p:nvSpPr>
        <p:spPr>
          <a:xfrm>
            <a:off x="3149997" y="18908198"/>
            <a:ext cx="18899981" cy="8691601"/>
          </a:xfrm>
        </p:spPr>
        <p:txBody>
          <a:bodyPr/>
          <a:lstStyle>
            <a:lvl1pPr marL="0" indent="0" algn="ctr">
              <a:buNone/>
              <a:defRPr sz="4961"/>
            </a:lvl1pPr>
            <a:lvl2pPr marL="944987" indent="0" algn="ctr">
              <a:buNone/>
              <a:defRPr sz="4134"/>
            </a:lvl2pPr>
            <a:lvl3pPr marL="1889973" indent="0" algn="ctr">
              <a:buNone/>
              <a:defRPr sz="3720"/>
            </a:lvl3pPr>
            <a:lvl4pPr marL="2834960" indent="0" algn="ctr">
              <a:buNone/>
              <a:defRPr sz="3307"/>
            </a:lvl4pPr>
            <a:lvl5pPr marL="3779947" indent="0" algn="ctr">
              <a:buNone/>
              <a:defRPr sz="3307"/>
            </a:lvl5pPr>
            <a:lvl6pPr marL="4724933" indent="0" algn="ctr">
              <a:buNone/>
              <a:defRPr sz="3307"/>
            </a:lvl6pPr>
            <a:lvl7pPr marL="5669920" indent="0" algn="ctr">
              <a:buNone/>
              <a:defRPr sz="3307"/>
            </a:lvl7pPr>
            <a:lvl8pPr marL="6614907" indent="0" algn="ctr">
              <a:buNone/>
              <a:defRPr sz="3307"/>
            </a:lvl8pPr>
            <a:lvl9pPr marL="7559893" indent="0" algn="ctr">
              <a:buNone/>
              <a:defRPr sz="3307"/>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54025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70DDF080-5E8C-48AD-84E5-6C08B304C14E}" type="datetimeFigureOut">
              <a:rPr lang="en-US" smtClean="0"/>
              <a:t>4/30/18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4119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3732" y="1916653"/>
            <a:ext cx="5433745" cy="30508114"/>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1732498" y="1916653"/>
            <a:ext cx="15986234" cy="305081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722568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grpSp>
        <p:nvGrpSpPr>
          <p:cNvPr id="2" name="Group 1"/>
          <p:cNvGrpSpPr/>
          <p:nvPr userDrawn="1"/>
        </p:nvGrpSpPr>
        <p:grpSpPr>
          <a:xfrm>
            <a:off x="1863270" y="7103261"/>
            <a:ext cx="21473439" cy="24529000"/>
            <a:chOff x="1863270" y="7103261"/>
            <a:chExt cx="21473439" cy="24529000"/>
          </a:xfrm>
        </p:grpSpPr>
        <p:grpSp>
          <p:nvGrpSpPr>
            <p:cNvPr id="4" name="Group 3"/>
            <p:cNvGrpSpPr/>
            <p:nvPr userDrawn="1"/>
          </p:nvGrpSpPr>
          <p:grpSpPr>
            <a:xfrm>
              <a:off x="12932709" y="24860498"/>
              <a:ext cx="10404000" cy="6771763"/>
              <a:chOff x="12932707" y="24860499"/>
              <a:chExt cx="10404000" cy="6771763"/>
            </a:xfrm>
          </p:grpSpPr>
          <p:sp>
            <p:nvSpPr>
              <p:cNvPr id="28" name="TextBox 27"/>
              <p:cNvSpPr txBox="1"/>
              <p:nvPr userDrawn="1"/>
            </p:nvSpPr>
            <p:spPr>
              <a:xfrm>
                <a:off x="12932707" y="24860499"/>
                <a:ext cx="10404000" cy="6771763"/>
              </a:xfrm>
              <a:prstGeom prst="rect">
                <a:avLst/>
              </a:prstGeom>
              <a:solidFill>
                <a:schemeClr val="accent1">
                  <a:lumMod val="40000"/>
                  <a:lumOff val="60000"/>
                </a:schemeClr>
              </a:solidFill>
              <a:ln>
                <a:noFill/>
              </a:ln>
            </p:spPr>
            <p:txBody>
              <a:bodyPr wrap="square" lIns="720000" tIns="360000" rIns="720000" bIns="360000" numCol="1" rtlCol="0">
                <a:noAutofit/>
              </a:bodyPr>
              <a:lstStyle/>
              <a:p>
                <a:endParaRPr lang="es-ES_tradnl" sz="2800" dirty="0">
                  <a:latin typeface="Nanum Gothic" charset="-127"/>
                  <a:ea typeface="Nanum Gothic" charset="-127"/>
                  <a:cs typeface="Nanum Gothic" charset="-127"/>
                </a:endParaRPr>
              </a:p>
            </p:txBody>
          </p:sp>
          <p:cxnSp>
            <p:nvCxnSpPr>
              <p:cNvPr id="31" name="Straight Connector 30"/>
              <p:cNvCxnSpPr/>
              <p:nvPr userDrawn="1"/>
            </p:nvCxnSpPr>
            <p:spPr>
              <a:xfrm>
                <a:off x="13709011" y="25752333"/>
                <a:ext cx="8851392" cy="0"/>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userDrawn="1"/>
          </p:nvGrpSpPr>
          <p:grpSpPr>
            <a:xfrm>
              <a:off x="1863270" y="24860498"/>
              <a:ext cx="10404000" cy="6771763"/>
              <a:chOff x="1863268" y="24860499"/>
              <a:chExt cx="10404000" cy="6771763"/>
            </a:xfrm>
          </p:grpSpPr>
          <p:sp>
            <p:nvSpPr>
              <p:cNvPr id="27" name="TextBox 26"/>
              <p:cNvSpPr txBox="1"/>
              <p:nvPr userDrawn="1"/>
            </p:nvSpPr>
            <p:spPr>
              <a:xfrm>
                <a:off x="1863268" y="24860499"/>
                <a:ext cx="10404000" cy="6771763"/>
              </a:xfrm>
              <a:prstGeom prst="rect">
                <a:avLst/>
              </a:prstGeom>
              <a:solidFill>
                <a:schemeClr val="accent1">
                  <a:lumMod val="40000"/>
                  <a:lumOff val="60000"/>
                </a:schemeClr>
              </a:solidFill>
              <a:ln>
                <a:noFill/>
              </a:ln>
            </p:spPr>
            <p:txBody>
              <a:bodyPr wrap="square" lIns="720000" tIns="360000" rIns="720000" bIns="360000" numCol="1" rtlCol="0">
                <a:noAutofit/>
              </a:bodyPr>
              <a:lstStyle/>
              <a:p>
                <a:endParaRPr lang="es-ES_tradnl" sz="2800" dirty="0">
                  <a:latin typeface="Nanum Gothic" charset="-127"/>
                  <a:ea typeface="Nanum Gothic" charset="-127"/>
                  <a:cs typeface="Nanum Gothic" charset="-127"/>
                </a:endParaRPr>
              </a:p>
            </p:txBody>
          </p:sp>
          <p:cxnSp>
            <p:nvCxnSpPr>
              <p:cNvPr id="32" name="Straight Connector 31"/>
              <p:cNvCxnSpPr/>
              <p:nvPr userDrawn="1"/>
            </p:nvCxnSpPr>
            <p:spPr>
              <a:xfrm>
                <a:off x="2639572" y="25752333"/>
                <a:ext cx="8851392" cy="0"/>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userDrawn="1"/>
          </p:nvGrpSpPr>
          <p:grpSpPr>
            <a:xfrm>
              <a:off x="1863271" y="7103261"/>
              <a:ext cx="21473438" cy="6841402"/>
              <a:chOff x="1863269" y="7103263"/>
              <a:chExt cx="21473438" cy="6841402"/>
            </a:xfrm>
          </p:grpSpPr>
          <p:sp>
            <p:nvSpPr>
              <p:cNvPr id="47" name="TextBox 46"/>
              <p:cNvSpPr txBox="1"/>
              <p:nvPr userDrawn="1"/>
            </p:nvSpPr>
            <p:spPr>
              <a:xfrm>
                <a:off x="1863269" y="7103263"/>
                <a:ext cx="21473438" cy="6841402"/>
              </a:xfrm>
              <a:prstGeom prst="rect">
                <a:avLst/>
              </a:prstGeom>
              <a:solidFill>
                <a:schemeClr val="accent1">
                  <a:lumMod val="40000"/>
                  <a:lumOff val="60000"/>
                </a:schemeClr>
              </a:solidFill>
              <a:ln>
                <a:noFill/>
              </a:ln>
            </p:spPr>
            <p:txBody>
              <a:bodyPr wrap="square" lIns="720000" tIns="360000" rIns="720000" bIns="360000" rtlCol="0">
                <a:noAutofit/>
              </a:bodyPr>
              <a:lstStyle/>
              <a:p>
                <a:pPr>
                  <a:lnSpc>
                    <a:spcPct val="150000"/>
                  </a:lnSpc>
                </a:pPr>
                <a:endParaRPr lang="es-ES_tradnl" sz="2800" dirty="0">
                  <a:latin typeface="Nanum Gothic" charset="-127"/>
                  <a:ea typeface="Nanum Gothic" charset="-127"/>
                  <a:cs typeface="Nanum Gothic" charset="-127"/>
                </a:endParaRPr>
              </a:p>
            </p:txBody>
          </p:sp>
          <p:cxnSp>
            <p:nvCxnSpPr>
              <p:cNvPr id="48" name="Straight Connector 47"/>
              <p:cNvCxnSpPr/>
              <p:nvPr userDrawn="1"/>
            </p:nvCxnSpPr>
            <p:spPr>
              <a:xfrm>
                <a:off x="2595282" y="8123238"/>
                <a:ext cx="20009413" cy="24564"/>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userDrawn="1"/>
          </p:nvSpPr>
          <p:spPr>
            <a:xfrm>
              <a:off x="1863271" y="14546912"/>
              <a:ext cx="21473438" cy="9710314"/>
            </a:xfrm>
            <a:prstGeom prst="rect">
              <a:avLst/>
            </a:prstGeom>
            <a:solidFill>
              <a:schemeClr val="bg1"/>
            </a:solidFill>
            <a:ln>
              <a:noFill/>
            </a:ln>
          </p:spPr>
          <p:txBody>
            <a:bodyPr wrap="square" rtlCol="0">
              <a:noAutofit/>
            </a:bodyPr>
            <a:lstStyle/>
            <a:p>
              <a:pPr algn="ctr"/>
              <a:endParaRPr lang="es-ES_tradnl" sz="5800" dirty="0">
                <a:latin typeface="Nanum Gothic" charset="-127"/>
                <a:ea typeface="Nanum Gothic" charset="-127"/>
                <a:cs typeface="Nanum Gothic" charset="-127"/>
              </a:endParaRPr>
            </a:p>
          </p:txBody>
        </p:sp>
      </p:grpSp>
    </p:spTree>
    <p:extLst>
      <p:ext uri="{BB962C8B-B14F-4D97-AF65-F5344CB8AC3E}">
        <p14:creationId xmlns:p14="http://schemas.microsoft.com/office/powerpoint/2010/main" val="170536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70DDF080-5E8C-48AD-84E5-6C08B304C14E}" type="datetimeFigureOut">
              <a:rPr lang="en-US" smtClean="0"/>
              <a:t>4/30/18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246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9374" y="8974940"/>
            <a:ext cx="21734978" cy="14974888"/>
          </a:xfrm>
        </p:spPr>
        <p:txBody>
          <a:bodyPr anchor="b"/>
          <a:lstStyle>
            <a:lvl1pPr>
              <a:defRPr sz="12401"/>
            </a:lvl1pPr>
          </a:lstStyle>
          <a:p>
            <a:r>
              <a:rPr lang="en-US"/>
              <a:t>Click to edit Master title style</a:t>
            </a:r>
            <a:endParaRPr lang="en-IE"/>
          </a:p>
        </p:txBody>
      </p:sp>
      <p:sp>
        <p:nvSpPr>
          <p:cNvPr id="3" name="Text Placeholder 2"/>
          <p:cNvSpPr>
            <a:spLocks noGrp="1"/>
          </p:cNvSpPr>
          <p:nvPr>
            <p:ph type="body" idx="1"/>
          </p:nvPr>
        </p:nvSpPr>
        <p:spPr>
          <a:xfrm>
            <a:off x="1719374" y="24091497"/>
            <a:ext cx="21734978" cy="7874940"/>
          </a:xfrm>
        </p:spPr>
        <p:txBody>
          <a:bodyPr/>
          <a:lstStyle>
            <a:lvl1pPr marL="0" indent="0">
              <a:buNone/>
              <a:defRPr sz="4961">
                <a:solidFill>
                  <a:schemeClr val="tx1">
                    <a:tint val="75000"/>
                  </a:schemeClr>
                </a:solidFill>
              </a:defRPr>
            </a:lvl1pPr>
            <a:lvl2pPr marL="944987" indent="0">
              <a:buNone/>
              <a:defRPr sz="4134">
                <a:solidFill>
                  <a:schemeClr val="tx1">
                    <a:tint val="75000"/>
                  </a:schemeClr>
                </a:solidFill>
              </a:defRPr>
            </a:lvl2pPr>
            <a:lvl3pPr marL="1889973" indent="0">
              <a:buNone/>
              <a:defRPr sz="3720">
                <a:solidFill>
                  <a:schemeClr val="tx1">
                    <a:tint val="75000"/>
                  </a:schemeClr>
                </a:solidFill>
              </a:defRPr>
            </a:lvl3pPr>
            <a:lvl4pPr marL="2834960" indent="0">
              <a:buNone/>
              <a:defRPr sz="3307">
                <a:solidFill>
                  <a:schemeClr val="tx1">
                    <a:tint val="75000"/>
                  </a:schemeClr>
                </a:solidFill>
              </a:defRPr>
            </a:lvl4pPr>
            <a:lvl5pPr marL="3779947" indent="0">
              <a:buNone/>
              <a:defRPr sz="3307">
                <a:solidFill>
                  <a:schemeClr val="tx1">
                    <a:tint val="75000"/>
                  </a:schemeClr>
                </a:solidFill>
              </a:defRPr>
            </a:lvl5pPr>
            <a:lvl6pPr marL="4724933" indent="0">
              <a:buNone/>
              <a:defRPr sz="3307">
                <a:solidFill>
                  <a:schemeClr val="tx1">
                    <a:tint val="75000"/>
                  </a:schemeClr>
                </a:solidFill>
              </a:defRPr>
            </a:lvl6pPr>
            <a:lvl7pPr marL="5669920" indent="0">
              <a:buNone/>
              <a:defRPr sz="3307">
                <a:solidFill>
                  <a:schemeClr val="tx1">
                    <a:tint val="75000"/>
                  </a:schemeClr>
                </a:solidFill>
              </a:defRPr>
            </a:lvl7pPr>
            <a:lvl8pPr marL="6614907" indent="0">
              <a:buNone/>
              <a:defRPr sz="3307">
                <a:solidFill>
                  <a:schemeClr val="tx1">
                    <a:tint val="75000"/>
                  </a:schemeClr>
                </a:solidFill>
              </a:defRPr>
            </a:lvl8pPr>
            <a:lvl9pPr marL="7559893" indent="0">
              <a:buNone/>
              <a:defRPr sz="330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7536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173249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1275748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56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5781" y="1916656"/>
            <a:ext cx="21734978" cy="6958285"/>
          </a:xfrm>
        </p:spPr>
        <p:txBody>
          <a:bodyPr/>
          <a:lstStyle/>
          <a:p>
            <a:r>
              <a:rPr lang="en-US"/>
              <a:t>Click to edit Master title style</a:t>
            </a:r>
            <a:endParaRPr lang="en-IE"/>
          </a:p>
        </p:txBody>
      </p:sp>
      <p:sp>
        <p:nvSpPr>
          <p:cNvPr id="3" name="Text Placeholder 2"/>
          <p:cNvSpPr>
            <a:spLocks noGrp="1"/>
          </p:cNvSpPr>
          <p:nvPr>
            <p:ph type="body" idx="1"/>
          </p:nvPr>
        </p:nvSpPr>
        <p:spPr>
          <a:xfrm>
            <a:off x="1735781" y="8824938"/>
            <a:ext cx="10660770" cy="4324966"/>
          </a:xfrm>
        </p:spPr>
        <p:txBody>
          <a:bodyPr anchor="b"/>
          <a:lstStyle>
            <a:lvl1pPr marL="0" indent="0">
              <a:buNone/>
              <a:defRPr sz="4961" b="1"/>
            </a:lvl1pPr>
            <a:lvl2pPr marL="944987" indent="0">
              <a:buNone/>
              <a:defRPr sz="4134" b="1"/>
            </a:lvl2pPr>
            <a:lvl3pPr marL="1889973" indent="0">
              <a:buNone/>
              <a:defRPr sz="3720" b="1"/>
            </a:lvl3pPr>
            <a:lvl4pPr marL="2834960" indent="0">
              <a:buNone/>
              <a:defRPr sz="3307" b="1"/>
            </a:lvl4pPr>
            <a:lvl5pPr marL="3779947" indent="0">
              <a:buNone/>
              <a:defRPr sz="3307" b="1"/>
            </a:lvl5pPr>
            <a:lvl6pPr marL="4724933" indent="0">
              <a:buNone/>
              <a:defRPr sz="3307" b="1"/>
            </a:lvl6pPr>
            <a:lvl7pPr marL="5669920" indent="0">
              <a:buNone/>
              <a:defRPr sz="3307" b="1"/>
            </a:lvl7pPr>
            <a:lvl8pPr marL="6614907" indent="0">
              <a:buNone/>
              <a:defRPr sz="3307" b="1"/>
            </a:lvl8pPr>
            <a:lvl9pPr marL="7559893" indent="0">
              <a:buNone/>
              <a:defRPr sz="3307" b="1"/>
            </a:lvl9pPr>
          </a:lstStyle>
          <a:p>
            <a:pPr lvl="0"/>
            <a:r>
              <a:rPr lang="en-US"/>
              <a:t>Edit Master text styles</a:t>
            </a:r>
          </a:p>
        </p:txBody>
      </p:sp>
      <p:sp>
        <p:nvSpPr>
          <p:cNvPr id="4" name="Content Placeholder 3"/>
          <p:cNvSpPr>
            <a:spLocks noGrp="1"/>
          </p:cNvSpPr>
          <p:nvPr>
            <p:ph sz="half" idx="2"/>
          </p:nvPr>
        </p:nvSpPr>
        <p:spPr>
          <a:xfrm>
            <a:off x="1735781" y="13149904"/>
            <a:ext cx="10660770"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12757487" y="8824938"/>
            <a:ext cx="10713272" cy="4324966"/>
          </a:xfrm>
        </p:spPr>
        <p:txBody>
          <a:bodyPr anchor="b"/>
          <a:lstStyle>
            <a:lvl1pPr marL="0" indent="0">
              <a:buNone/>
              <a:defRPr sz="4961" b="1"/>
            </a:lvl1pPr>
            <a:lvl2pPr marL="944987" indent="0">
              <a:buNone/>
              <a:defRPr sz="4134" b="1"/>
            </a:lvl2pPr>
            <a:lvl3pPr marL="1889973" indent="0">
              <a:buNone/>
              <a:defRPr sz="3720" b="1"/>
            </a:lvl3pPr>
            <a:lvl4pPr marL="2834960" indent="0">
              <a:buNone/>
              <a:defRPr sz="3307" b="1"/>
            </a:lvl4pPr>
            <a:lvl5pPr marL="3779947" indent="0">
              <a:buNone/>
              <a:defRPr sz="3307" b="1"/>
            </a:lvl5pPr>
            <a:lvl6pPr marL="4724933" indent="0">
              <a:buNone/>
              <a:defRPr sz="3307" b="1"/>
            </a:lvl6pPr>
            <a:lvl7pPr marL="5669920" indent="0">
              <a:buNone/>
              <a:defRPr sz="3307" b="1"/>
            </a:lvl7pPr>
            <a:lvl8pPr marL="6614907" indent="0">
              <a:buNone/>
              <a:defRPr sz="3307" b="1"/>
            </a:lvl8pPr>
            <a:lvl9pPr marL="7559893" indent="0">
              <a:buNone/>
              <a:defRPr sz="3307" b="1"/>
            </a:lvl9pPr>
          </a:lstStyle>
          <a:p>
            <a:pPr lvl="0"/>
            <a:r>
              <a:rPr lang="en-US"/>
              <a:t>Edit Master text styles</a:t>
            </a:r>
          </a:p>
        </p:txBody>
      </p:sp>
      <p:sp>
        <p:nvSpPr>
          <p:cNvPr id="6" name="Content Placeholder 5"/>
          <p:cNvSpPr>
            <a:spLocks noGrp="1"/>
          </p:cNvSpPr>
          <p:nvPr>
            <p:ph sz="quarter" idx="4"/>
          </p:nvPr>
        </p:nvSpPr>
        <p:spPr>
          <a:xfrm>
            <a:off x="12757487" y="13149904"/>
            <a:ext cx="10713272"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522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556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572891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2" y="2399982"/>
            <a:ext cx="8127647" cy="8399939"/>
          </a:xfrm>
        </p:spPr>
        <p:txBody>
          <a:bodyPr anchor="b"/>
          <a:lstStyle>
            <a:lvl1pPr>
              <a:defRPr sz="6614"/>
            </a:lvl1pPr>
          </a:lstStyle>
          <a:p>
            <a:r>
              <a:rPr lang="en-US"/>
              <a:t>Click to edit Master title style</a:t>
            </a:r>
            <a:endParaRPr lang="en-IE"/>
          </a:p>
        </p:txBody>
      </p:sp>
      <p:sp>
        <p:nvSpPr>
          <p:cNvPr id="3" name="Content Placeholder 2"/>
          <p:cNvSpPr>
            <a:spLocks noGrp="1"/>
          </p:cNvSpPr>
          <p:nvPr>
            <p:ph idx="1"/>
          </p:nvPr>
        </p:nvSpPr>
        <p:spPr>
          <a:xfrm>
            <a:off x="10713272" y="5183298"/>
            <a:ext cx="12757487" cy="25583147"/>
          </a:xfrm>
        </p:spPr>
        <p:txBody>
          <a:bodyPr/>
          <a:lstStyle>
            <a:lvl1pPr>
              <a:defRPr sz="6614"/>
            </a:lvl1pPr>
            <a:lvl2pPr>
              <a:defRPr sz="5787"/>
            </a:lvl2pPr>
            <a:lvl3pPr>
              <a:defRPr sz="4961"/>
            </a:lvl3pPr>
            <a:lvl4pPr>
              <a:defRPr sz="4134"/>
            </a:lvl4pPr>
            <a:lvl5pPr>
              <a:defRPr sz="4134"/>
            </a:lvl5pPr>
            <a:lvl6pPr>
              <a:defRPr sz="4134"/>
            </a:lvl6pPr>
            <a:lvl7pPr>
              <a:defRPr sz="4134"/>
            </a:lvl7pPr>
            <a:lvl8pPr>
              <a:defRPr sz="4134"/>
            </a:lvl8pPr>
            <a:lvl9pPr>
              <a:defRPr sz="413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1735782" y="10799922"/>
            <a:ext cx="8127647" cy="20008190"/>
          </a:xfrm>
        </p:spPr>
        <p:txBody>
          <a:bodyPr/>
          <a:lstStyle>
            <a:lvl1pPr marL="0" indent="0">
              <a:buNone/>
              <a:defRPr sz="3307"/>
            </a:lvl1pPr>
            <a:lvl2pPr marL="944987" indent="0">
              <a:buNone/>
              <a:defRPr sz="2894"/>
            </a:lvl2pPr>
            <a:lvl3pPr marL="1889973" indent="0">
              <a:buNone/>
              <a:defRPr sz="2480"/>
            </a:lvl3pPr>
            <a:lvl4pPr marL="2834960" indent="0">
              <a:buNone/>
              <a:defRPr sz="2067"/>
            </a:lvl4pPr>
            <a:lvl5pPr marL="3779947" indent="0">
              <a:buNone/>
              <a:defRPr sz="2067"/>
            </a:lvl5pPr>
            <a:lvl6pPr marL="4724933" indent="0">
              <a:buNone/>
              <a:defRPr sz="2067"/>
            </a:lvl6pPr>
            <a:lvl7pPr marL="5669920" indent="0">
              <a:buNone/>
              <a:defRPr sz="2067"/>
            </a:lvl7pPr>
            <a:lvl8pPr marL="6614907" indent="0">
              <a:buNone/>
              <a:defRPr sz="2067"/>
            </a:lvl8pPr>
            <a:lvl9pPr marL="7559893" indent="0">
              <a:buNone/>
              <a:defRPr sz="2067"/>
            </a:lvl9pPr>
          </a:lstStyle>
          <a:p>
            <a:pPr lvl="0"/>
            <a:r>
              <a:rPr lang="en-US"/>
              <a:t>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4/30/18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2495681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2" y="2399982"/>
            <a:ext cx="8127647" cy="8399939"/>
          </a:xfrm>
        </p:spPr>
        <p:txBody>
          <a:bodyPr anchor="b"/>
          <a:lstStyle>
            <a:lvl1pPr>
              <a:defRPr sz="6614"/>
            </a:lvl1pPr>
          </a:lstStyle>
          <a:p>
            <a:r>
              <a:rPr lang="en-US"/>
              <a:t>Click to edit Master title style</a:t>
            </a:r>
            <a:endParaRPr lang="en-IE"/>
          </a:p>
        </p:txBody>
      </p:sp>
      <p:sp>
        <p:nvSpPr>
          <p:cNvPr id="3" name="Picture Placeholder 2"/>
          <p:cNvSpPr>
            <a:spLocks noGrp="1"/>
          </p:cNvSpPr>
          <p:nvPr>
            <p:ph type="pic" idx="1"/>
          </p:nvPr>
        </p:nvSpPr>
        <p:spPr>
          <a:xfrm>
            <a:off x="10713272" y="5183298"/>
            <a:ext cx="12757487" cy="25583147"/>
          </a:xfrm>
        </p:spPr>
        <p:txBody>
          <a:bodyPr/>
          <a:lstStyle>
            <a:lvl1pPr marL="0" indent="0">
              <a:buNone/>
              <a:defRPr sz="6614"/>
            </a:lvl1pPr>
            <a:lvl2pPr marL="944987" indent="0">
              <a:buNone/>
              <a:defRPr sz="5787"/>
            </a:lvl2pPr>
            <a:lvl3pPr marL="1889973" indent="0">
              <a:buNone/>
              <a:defRPr sz="4961"/>
            </a:lvl3pPr>
            <a:lvl4pPr marL="2834960" indent="0">
              <a:buNone/>
              <a:defRPr sz="4134"/>
            </a:lvl4pPr>
            <a:lvl5pPr marL="3779947" indent="0">
              <a:buNone/>
              <a:defRPr sz="4134"/>
            </a:lvl5pPr>
            <a:lvl6pPr marL="4724933" indent="0">
              <a:buNone/>
              <a:defRPr sz="4134"/>
            </a:lvl6pPr>
            <a:lvl7pPr marL="5669920" indent="0">
              <a:buNone/>
              <a:defRPr sz="4134"/>
            </a:lvl7pPr>
            <a:lvl8pPr marL="6614907" indent="0">
              <a:buNone/>
              <a:defRPr sz="4134"/>
            </a:lvl8pPr>
            <a:lvl9pPr marL="7559893" indent="0">
              <a:buNone/>
              <a:defRPr sz="4134"/>
            </a:lvl9pPr>
          </a:lstStyle>
          <a:p>
            <a:endParaRPr lang="en-IE"/>
          </a:p>
        </p:txBody>
      </p:sp>
      <p:sp>
        <p:nvSpPr>
          <p:cNvPr id="4" name="Text Placeholder 3"/>
          <p:cNvSpPr>
            <a:spLocks noGrp="1"/>
          </p:cNvSpPr>
          <p:nvPr>
            <p:ph type="body" sz="half" idx="2"/>
          </p:nvPr>
        </p:nvSpPr>
        <p:spPr>
          <a:xfrm>
            <a:off x="1735782" y="10799922"/>
            <a:ext cx="8127647" cy="20008190"/>
          </a:xfrm>
        </p:spPr>
        <p:txBody>
          <a:bodyPr/>
          <a:lstStyle>
            <a:lvl1pPr marL="0" indent="0">
              <a:buNone/>
              <a:defRPr sz="3307"/>
            </a:lvl1pPr>
            <a:lvl2pPr marL="944987" indent="0">
              <a:buNone/>
              <a:defRPr sz="2894"/>
            </a:lvl2pPr>
            <a:lvl3pPr marL="1889973" indent="0">
              <a:buNone/>
              <a:defRPr sz="2480"/>
            </a:lvl3pPr>
            <a:lvl4pPr marL="2834960" indent="0">
              <a:buNone/>
              <a:defRPr sz="2067"/>
            </a:lvl4pPr>
            <a:lvl5pPr marL="3779947" indent="0">
              <a:buNone/>
              <a:defRPr sz="2067"/>
            </a:lvl5pPr>
            <a:lvl6pPr marL="4724933" indent="0">
              <a:buNone/>
              <a:defRPr sz="2067"/>
            </a:lvl6pPr>
            <a:lvl7pPr marL="5669920" indent="0">
              <a:buNone/>
              <a:defRPr sz="2067"/>
            </a:lvl7pPr>
            <a:lvl8pPr marL="6614907" indent="0">
              <a:buNone/>
              <a:defRPr sz="2067"/>
            </a:lvl8pPr>
            <a:lvl9pPr marL="7559893" indent="0">
              <a:buNone/>
              <a:defRPr sz="2067"/>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678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499" y="1916656"/>
            <a:ext cx="21734978" cy="6958285"/>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1732499" y="9583264"/>
            <a:ext cx="21734978" cy="228415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1732498" y="33366426"/>
            <a:ext cx="5669994" cy="1916653"/>
          </a:xfrm>
          <a:prstGeom prst="rect">
            <a:avLst/>
          </a:prstGeom>
        </p:spPr>
        <p:txBody>
          <a:bodyPr vert="horz" lIns="91440" tIns="45720" rIns="91440" bIns="45720" rtlCol="0" anchor="ctr"/>
          <a:lstStyle>
            <a:lvl1pPr algn="l">
              <a:defRPr sz="2480">
                <a:solidFill>
                  <a:schemeClr val="tx1">
                    <a:tint val="75000"/>
                  </a:schemeClr>
                </a:solidFill>
              </a:defRPr>
            </a:lvl1pPr>
          </a:lstStyle>
          <a:p>
            <a:fld id="{B61BEF0D-F0BB-DE4B-95CE-6DB70DBA9567}" type="datetimeFigureOut">
              <a:rPr lang="en-US" smtClean="0"/>
              <a:pPr/>
              <a:t>4/30/18</a:t>
            </a:fld>
            <a:endParaRPr lang="en-US" dirty="0"/>
          </a:p>
        </p:txBody>
      </p:sp>
      <p:sp>
        <p:nvSpPr>
          <p:cNvPr id="5" name="Footer Placeholder 4"/>
          <p:cNvSpPr>
            <a:spLocks noGrp="1"/>
          </p:cNvSpPr>
          <p:nvPr>
            <p:ph type="ftr" sz="quarter" idx="3"/>
          </p:nvPr>
        </p:nvSpPr>
        <p:spPr>
          <a:xfrm>
            <a:off x="8347492" y="33366426"/>
            <a:ext cx="8504992" cy="1916653"/>
          </a:xfrm>
          <a:prstGeom prst="rect">
            <a:avLst/>
          </a:prstGeom>
        </p:spPr>
        <p:txBody>
          <a:bodyPr vert="horz" lIns="91440" tIns="45720" rIns="91440" bIns="45720" rtlCol="0" anchor="ctr"/>
          <a:lstStyle>
            <a:lvl1pPr algn="ctr">
              <a:defRPr sz="24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797483" y="33366426"/>
            <a:ext cx="5669994" cy="1916653"/>
          </a:xfrm>
          <a:prstGeom prst="rect">
            <a:avLst/>
          </a:prstGeom>
        </p:spPr>
        <p:txBody>
          <a:bodyPr vert="horz" lIns="91440" tIns="45720" rIns="91440" bIns="45720" rtlCol="0" anchor="ctr"/>
          <a:lstStyle>
            <a:lvl1pPr algn="r">
              <a:defRPr sz="2480">
                <a:solidFill>
                  <a:schemeClr val="tx1">
                    <a:tint val="75000"/>
                  </a:schemeClr>
                </a:solidFill>
              </a:defRPr>
            </a:lvl1pPr>
          </a:lstStyle>
          <a:p>
            <a:fld id="{D57F1E4F-1CFF-5643-939E-217C01CDF565}" type="slidenum">
              <a:rPr lang="en-US" smtClean="0"/>
              <a:pPr/>
              <a:t>‹#›</a:t>
            </a:fld>
            <a:endParaRPr lang="en-US" dirty="0"/>
          </a:p>
        </p:txBody>
      </p:sp>
      <p:grpSp>
        <p:nvGrpSpPr>
          <p:cNvPr id="7" name="Group 6"/>
          <p:cNvGrpSpPr/>
          <p:nvPr userDrawn="1"/>
        </p:nvGrpSpPr>
        <p:grpSpPr>
          <a:xfrm>
            <a:off x="1260000" y="1369034"/>
            <a:ext cx="22679979" cy="30887053"/>
            <a:chOff x="1259999" y="1369033"/>
            <a:chExt cx="22679979" cy="30887054"/>
          </a:xfrm>
        </p:grpSpPr>
        <p:sp>
          <p:nvSpPr>
            <p:cNvPr id="8" name="Rectangle 7"/>
            <p:cNvSpPr/>
            <p:nvPr userDrawn="1"/>
          </p:nvSpPr>
          <p:spPr>
            <a:xfrm>
              <a:off x="1259999" y="6495803"/>
              <a:ext cx="22679979" cy="25760284"/>
            </a:xfrm>
            <a:prstGeom prst="rect">
              <a:avLst/>
            </a:prstGeom>
            <a:solidFill>
              <a:schemeClr val="accent1">
                <a:lumMod val="20000"/>
                <a:lumOff val="80000"/>
              </a:schemeClr>
            </a:solidFill>
            <a:ln>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es-ES_tradnl" sz="9636" b="0" cap="none" spc="0">
                <a:ln w="0"/>
                <a:solidFill>
                  <a:schemeClr val="accent1"/>
                </a:solidFill>
                <a:effectLst>
                  <a:outerShdw blurRad="38100" dist="25400" dir="5400000" algn="ctr" rotWithShape="0">
                    <a:srgbClr val="6E747A">
                      <a:alpha val="43000"/>
                    </a:srgbClr>
                  </a:outerShdw>
                </a:effectLst>
              </a:endParaRPr>
            </a:p>
          </p:txBody>
        </p:sp>
        <p:sp>
          <p:nvSpPr>
            <p:cNvPr id="9" name="Rectangle 8"/>
            <p:cNvSpPr/>
            <p:nvPr userDrawn="1"/>
          </p:nvSpPr>
          <p:spPr>
            <a:xfrm>
              <a:off x="1259999" y="1369033"/>
              <a:ext cx="22679979" cy="5126770"/>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3126" tIns="41563" rIns="83126" bIns="41563" numCol="1" spcCol="0" rtlCol="0" fromWordArt="0" anchor="ctr" anchorCtr="0" forceAA="0" compatLnSpc="1">
              <a:prstTxWarp prst="textNoShape">
                <a:avLst/>
              </a:prstTxWarp>
              <a:noAutofit/>
            </a:bodyPr>
            <a:lstStyle/>
            <a:p>
              <a:pPr algn="ctr"/>
              <a:endParaRPr lang="es-ES_tradnl" sz="7008"/>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9975147" y="2528418"/>
              <a:ext cx="2643221" cy="2808000"/>
            </a:xfrm>
            <a:prstGeom prst="rect">
              <a:avLst/>
            </a:prstGeom>
          </p:spPr>
        </p:pic>
      </p:grpSp>
    </p:spTree>
    <p:extLst>
      <p:ext uri="{BB962C8B-B14F-4D97-AF65-F5344CB8AC3E}">
        <p14:creationId xmlns:p14="http://schemas.microsoft.com/office/powerpoint/2010/main" val="84646144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p:txStyles>
    <p:titleStyle>
      <a:lvl1pPr algn="l" defTabSz="1889973" rtl="0" eaLnBrk="1" latinLnBrk="0" hangingPunct="1">
        <a:lnSpc>
          <a:spcPct val="90000"/>
        </a:lnSpc>
        <a:spcBef>
          <a:spcPct val="0"/>
        </a:spcBef>
        <a:buNone/>
        <a:defRPr sz="9094" kern="1200">
          <a:solidFill>
            <a:schemeClr val="tx1"/>
          </a:solidFill>
          <a:latin typeface="+mj-lt"/>
          <a:ea typeface="+mj-ea"/>
          <a:cs typeface="+mj-cs"/>
        </a:defRPr>
      </a:lvl1pPr>
    </p:titleStyle>
    <p:bodyStyle>
      <a:lvl1pPr marL="472493" indent="-472493" algn="l" defTabSz="1889973" rtl="0" eaLnBrk="1" latinLnBrk="0" hangingPunct="1">
        <a:lnSpc>
          <a:spcPct val="90000"/>
        </a:lnSpc>
        <a:spcBef>
          <a:spcPts val="2067"/>
        </a:spcBef>
        <a:buFont typeface="Arial" panose="020B0604020202020204" pitchFamily="34" charset="0"/>
        <a:buChar char="•"/>
        <a:defRPr sz="5787" kern="1200">
          <a:solidFill>
            <a:schemeClr val="tx1"/>
          </a:solidFill>
          <a:latin typeface="+mn-lt"/>
          <a:ea typeface="+mn-ea"/>
          <a:cs typeface="+mn-cs"/>
        </a:defRPr>
      </a:lvl1pPr>
      <a:lvl2pPr marL="1417480" indent="-472493" algn="l" defTabSz="1889973" rtl="0" eaLnBrk="1" latinLnBrk="0" hangingPunct="1">
        <a:lnSpc>
          <a:spcPct val="90000"/>
        </a:lnSpc>
        <a:spcBef>
          <a:spcPts val="1033"/>
        </a:spcBef>
        <a:buFont typeface="Arial" panose="020B0604020202020204" pitchFamily="34" charset="0"/>
        <a:buChar char="•"/>
        <a:defRPr sz="4961" kern="1200">
          <a:solidFill>
            <a:schemeClr val="tx1"/>
          </a:solidFill>
          <a:latin typeface="+mn-lt"/>
          <a:ea typeface="+mn-ea"/>
          <a:cs typeface="+mn-cs"/>
        </a:defRPr>
      </a:lvl2pPr>
      <a:lvl3pPr marL="2362467" indent="-472493" algn="l" defTabSz="1889973" rtl="0" eaLnBrk="1" latinLnBrk="0" hangingPunct="1">
        <a:lnSpc>
          <a:spcPct val="90000"/>
        </a:lnSpc>
        <a:spcBef>
          <a:spcPts val="1033"/>
        </a:spcBef>
        <a:buFont typeface="Arial" panose="020B0604020202020204" pitchFamily="34" charset="0"/>
        <a:buChar char="•"/>
        <a:defRPr sz="4134" kern="1200">
          <a:solidFill>
            <a:schemeClr val="tx1"/>
          </a:solidFill>
          <a:latin typeface="+mn-lt"/>
          <a:ea typeface="+mn-ea"/>
          <a:cs typeface="+mn-cs"/>
        </a:defRPr>
      </a:lvl3pPr>
      <a:lvl4pPr marL="3307453"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4pPr>
      <a:lvl5pPr marL="4252440"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5pPr>
      <a:lvl6pPr marL="5197427"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6pPr>
      <a:lvl7pPr marL="6142413"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7pPr>
      <a:lvl8pPr marL="7087400"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8pPr>
      <a:lvl9pPr marL="8032387" indent="-472493" algn="l" defTabSz="1889973" rtl="0" eaLnBrk="1" latinLnBrk="0" hangingPunct="1">
        <a:lnSpc>
          <a:spcPct val="90000"/>
        </a:lnSpc>
        <a:spcBef>
          <a:spcPts val="1033"/>
        </a:spcBef>
        <a:buFont typeface="Arial" panose="020B0604020202020204" pitchFamily="34" charset="0"/>
        <a:buChar char="•"/>
        <a:defRPr sz="3720" kern="1200">
          <a:solidFill>
            <a:schemeClr val="tx1"/>
          </a:solidFill>
          <a:latin typeface="+mn-lt"/>
          <a:ea typeface="+mn-ea"/>
          <a:cs typeface="+mn-cs"/>
        </a:defRPr>
      </a:lvl9pPr>
    </p:bodyStyle>
    <p:otherStyle>
      <a:defPPr>
        <a:defRPr lang="en-US"/>
      </a:defPPr>
      <a:lvl1pPr marL="0" algn="l" defTabSz="1889973" rtl="0" eaLnBrk="1" latinLnBrk="0" hangingPunct="1">
        <a:defRPr sz="3720" kern="1200">
          <a:solidFill>
            <a:schemeClr val="tx1"/>
          </a:solidFill>
          <a:latin typeface="+mn-lt"/>
          <a:ea typeface="+mn-ea"/>
          <a:cs typeface="+mn-cs"/>
        </a:defRPr>
      </a:lvl1pPr>
      <a:lvl2pPr marL="944987" algn="l" defTabSz="1889973" rtl="0" eaLnBrk="1" latinLnBrk="0" hangingPunct="1">
        <a:defRPr sz="3720" kern="1200">
          <a:solidFill>
            <a:schemeClr val="tx1"/>
          </a:solidFill>
          <a:latin typeface="+mn-lt"/>
          <a:ea typeface="+mn-ea"/>
          <a:cs typeface="+mn-cs"/>
        </a:defRPr>
      </a:lvl2pPr>
      <a:lvl3pPr marL="1889973" algn="l" defTabSz="1889973" rtl="0" eaLnBrk="1" latinLnBrk="0" hangingPunct="1">
        <a:defRPr sz="3720" kern="1200">
          <a:solidFill>
            <a:schemeClr val="tx1"/>
          </a:solidFill>
          <a:latin typeface="+mn-lt"/>
          <a:ea typeface="+mn-ea"/>
          <a:cs typeface="+mn-cs"/>
        </a:defRPr>
      </a:lvl3pPr>
      <a:lvl4pPr marL="2834960" algn="l" defTabSz="1889973" rtl="0" eaLnBrk="1" latinLnBrk="0" hangingPunct="1">
        <a:defRPr sz="3720" kern="1200">
          <a:solidFill>
            <a:schemeClr val="tx1"/>
          </a:solidFill>
          <a:latin typeface="+mn-lt"/>
          <a:ea typeface="+mn-ea"/>
          <a:cs typeface="+mn-cs"/>
        </a:defRPr>
      </a:lvl4pPr>
      <a:lvl5pPr marL="3779947" algn="l" defTabSz="1889973" rtl="0" eaLnBrk="1" latinLnBrk="0" hangingPunct="1">
        <a:defRPr sz="3720" kern="1200">
          <a:solidFill>
            <a:schemeClr val="tx1"/>
          </a:solidFill>
          <a:latin typeface="+mn-lt"/>
          <a:ea typeface="+mn-ea"/>
          <a:cs typeface="+mn-cs"/>
        </a:defRPr>
      </a:lvl5pPr>
      <a:lvl6pPr marL="4724933" algn="l" defTabSz="1889973" rtl="0" eaLnBrk="1" latinLnBrk="0" hangingPunct="1">
        <a:defRPr sz="3720" kern="1200">
          <a:solidFill>
            <a:schemeClr val="tx1"/>
          </a:solidFill>
          <a:latin typeface="+mn-lt"/>
          <a:ea typeface="+mn-ea"/>
          <a:cs typeface="+mn-cs"/>
        </a:defRPr>
      </a:lvl6pPr>
      <a:lvl7pPr marL="5669920" algn="l" defTabSz="1889973" rtl="0" eaLnBrk="1" latinLnBrk="0" hangingPunct="1">
        <a:defRPr sz="3720" kern="1200">
          <a:solidFill>
            <a:schemeClr val="tx1"/>
          </a:solidFill>
          <a:latin typeface="+mn-lt"/>
          <a:ea typeface="+mn-ea"/>
          <a:cs typeface="+mn-cs"/>
        </a:defRPr>
      </a:lvl7pPr>
      <a:lvl8pPr marL="6614907" algn="l" defTabSz="1889973" rtl="0" eaLnBrk="1" latinLnBrk="0" hangingPunct="1">
        <a:defRPr sz="3720" kern="1200">
          <a:solidFill>
            <a:schemeClr val="tx1"/>
          </a:solidFill>
          <a:latin typeface="+mn-lt"/>
          <a:ea typeface="+mn-ea"/>
          <a:cs typeface="+mn-cs"/>
        </a:defRPr>
      </a:lvl8pPr>
      <a:lvl9pPr marL="7559893" algn="l" defTabSz="1889973" rtl="0" eaLnBrk="1" latinLnBrk="0" hangingPunct="1">
        <a:defRPr sz="372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63271" y="7129370"/>
            <a:ext cx="21403132" cy="6821093"/>
          </a:xfrm>
          <a:prstGeom prst="rect">
            <a:avLst/>
          </a:prstGeom>
          <a:noFill/>
          <a:ln>
            <a:noFill/>
          </a:ln>
        </p:spPr>
        <p:txBody>
          <a:bodyPr wrap="square" lIns="720000" tIns="360000" rIns="720000" bIns="360000" rtlCol="0">
            <a:noAutofit/>
          </a:bodyPr>
          <a:lstStyle/>
          <a:p>
            <a:pPr>
              <a:lnSpc>
                <a:spcPct val="150000"/>
              </a:lnSpc>
            </a:pPr>
            <a:r>
              <a:rPr lang="en-GB" sz="3000" b="1" dirty="0">
                <a:latin typeface="Nanum Gothic" charset="-127"/>
                <a:ea typeface="Nanum Gothic" charset="-127"/>
                <a:cs typeface="Nanum Gothic" charset="-127"/>
              </a:rPr>
              <a:t>Abstract</a:t>
            </a:r>
          </a:p>
          <a:p>
            <a:pPr>
              <a:lnSpc>
                <a:spcPct val="150000"/>
              </a:lnSpc>
            </a:pPr>
            <a:r>
              <a:rPr lang="en-IE" sz="2800" dirty="0">
                <a:latin typeface="Nanum Gothic" charset="-127"/>
                <a:ea typeface="Nanum Gothic" charset="-127"/>
                <a:cs typeface="Nanum Gothic" charset="-127"/>
              </a:rPr>
              <a:t>Augmented Reality (AR) allows the user to display virtual objects to the real world environment. Marker-based AR and Marker less AR are techniques to display virtual objects.</a:t>
            </a:r>
          </a:p>
          <a:p>
            <a:pPr>
              <a:lnSpc>
                <a:spcPct val="150000"/>
              </a:lnSpc>
            </a:pPr>
            <a:r>
              <a:rPr lang="en-GB" sz="3000" b="1" dirty="0">
                <a:latin typeface="Nanum Gothic" charset="-127"/>
                <a:ea typeface="Nanum Gothic" charset="-127"/>
                <a:cs typeface="Nanum Gothic" charset="-127"/>
              </a:rPr>
              <a:t>Objective</a:t>
            </a:r>
          </a:p>
          <a:p>
            <a:pPr>
              <a:lnSpc>
                <a:spcPct val="150000"/>
              </a:lnSpc>
            </a:pPr>
            <a:r>
              <a:rPr lang="en-IE" sz="2800" dirty="0">
                <a:latin typeface="Nanum Gothic" charset="-127"/>
                <a:ea typeface="Nanum Gothic" charset="-127"/>
                <a:cs typeface="Nanum Gothic" charset="-127"/>
              </a:rPr>
              <a:t>The objective of this investigation was to analysis locking and overlapping in Augmented Reality (AR) using marker-based and marker less AR technique</a:t>
            </a:r>
            <a:r>
              <a:rPr lang="en-GB" sz="2800" dirty="0">
                <a:latin typeface="Nanum Gothic" charset="-127"/>
                <a:ea typeface="Nanum Gothic" charset="-127"/>
                <a:cs typeface="Nanum Gothic" charset="-127"/>
              </a:rPr>
              <a:t>.</a:t>
            </a:r>
            <a:endParaRPr lang="en-GB" sz="2800" b="1" dirty="0">
              <a:latin typeface="Nanum Gothic" charset="-127"/>
              <a:ea typeface="Nanum Gothic" charset="-127"/>
              <a:cs typeface="Nanum Gothic" charset="-127"/>
            </a:endParaRPr>
          </a:p>
          <a:p>
            <a:pPr>
              <a:lnSpc>
                <a:spcPct val="150000"/>
              </a:lnSpc>
            </a:pPr>
            <a:r>
              <a:rPr lang="en-GB" sz="3000" b="1" dirty="0">
                <a:latin typeface="Nanum Gothic" charset="-127"/>
                <a:ea typeface="Nanum Gothic" charset="-127"/>
                <a:cs typeface="Nanum Gothic" charset="-127"/>
              </a:rPr>
              <a:t>Methods </a:t>
            </a:r>
          </a:p>
          <a:p>
            <a:pPr>
              <a:lnSpc>
                <a:spcPct val="150000"/>
              </a:lnSpc>
            </a:pPr>
            <a:r>
              <a:rPr lang="en-IE" sz="2800" dirty="0">
                <a:latin typeface="Nanum Gothic" charset="-127"/>
                <a:ea typeface="Nanum Gothic" charset="-127"/>
                <a:cs typeface="Nanum Gothic" charset="-127"/>
              </a:rPr>
              <a:t>This was accomplished using Unity 3D game engine and Vuforia software development kit (SDK). Vuforia have different types of marker based techniques. </a:t>
            </a:r>
            <a:endParaRPr lang="en-GB" sz="2800" dirty="0">
              <a:latin typeface="Nanum Gothic" charset="-127"/>
              <a:ea typeface="Nanum Gothic" charset="-127"/>
              <a:cs typeface="Nanum Gothic" charset="-127"/>
            </a:endParaRPr>
          </a:p>
        </p:txBody>
      </p:sp>
      <p:sp>
        <p:nvSpPr>
          <p:cNvPr id="11" name="TextBox 10"/>
          <p:cNvSpPr txBox="1"/>
          <p:nvPr/>
        </p:nvSpPr>
        <p:spPr>
          <a:xfrm>
            <a:off x="1863271" y="14579839"/>
            <a:ext cx="10375626" cy="9665682"/>
          </a:xfrm>
          <a:prstGeom prst="rect">
            <a:avLst/>
          </a:prstGeom>
          <a:noFill/>
          <a:ln>
            <a:noFill/>
          </a:ln>
        </p:spPr>
        <p:txBody>
          <a:bodyPr wrap="square" lIns="720000" tIns="360000" rIns="720000" bIns="360000" rtlCol="0">
            <a:noAutofit/>
          </a:bodyPr>
          <a:lstStyle/>
          <a:p>
            <a:pPr>
              <a:lnSpc>
                <a:spcPct val="150000"/>
              </a:lnSpc>
            </a:pPr>
            <a:r>
              <a:rPr lang="en-GB" sz="3000" b="1" dirty="0">
                <a:latin typeface="Nanum Gothic ExtraBold" charset="-127"/>
                <a:ea typeface="Nanum Gothic ExtraBold" charset="-127"/>
                <a:cs typeface="Nanum Gothic ExtraBold" charset="-127"/>
              </a:rPr>
              <a:t>               Vuforia User Defined Targets</a:t>
            </a:r>
          </a:p>
          <a:p>
            <a:pPr>
              <a:lnSpc>
                <a:spcPct val="150000"/>
              </a:lnSpc>
            </a:pPr>
            <a:endParaRPr lang="en-GB" sz="3000" b="1" dirty="0">
              <a:latin typeface="Nanum Gothic" charset="-127"/>
              <a:ea typeface="Nanum Gothic" charset="-127"/>
              <a:cs typeface="Nanum Gothic" charset="-127"/>
            </a:endParaRPr>
          </a:p>
          <a:p>
            <a:pPr>
              <a:lnSpc>
                <a:spcPct val="150000"/>
              </a:lnSpc>
            </a:pPr>
            <a:endParaRPr lang="en-GB" sz="3000" b="1"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r>
              <a:rPr lang="en-GB" sz="2800" dirty="0">
                <a:latin typeface="Nanum Gothic" charset="-127"/>
                <a:ea typeface="Nanum Gothic" charset="-127"/>
                <a:cs typeface="Nanum Gothic" charset="-127"/>
              </a:rPr>
              <a:t> </a:t>
            </a:r>
          </a:p>
          <a:p>
            <a:pPr>
              <a:lnSpc>
                <a:spcPct val="150000"/>
              </a:lnSpc>
            </a:pPr>
            <a:endParaRPr lang="en-GB" sz="2800" dirty="0">
              <a:latin typeface="Nanum Gothic" charset="-127"/>
              <a:ea typeface="Nanum Gothic" charset="-127"/>
              <a:cs typeface="Nanum Gothic" charset="-127"/>
            </a:endParaRPr>
          </a:p>
        </p:txBody>
      </p:sp>
      <p:sp>
        <p:nvSpPr>
          <p:cNvPr id="13" name="Rectangle 12"/>
          <p:cNvSpPr/>
          <p:nvPr/>
        </p:nvSpPr>
        <p:spPr>
          <a:xfrm>
            <a:off x="8299812" y="32820436"/>
            <a:ext cx="8600359" cy="25145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GB" sz="3000" dirty="0">
              <a:solidFill>
                <a:schemeClr val="tx1"/>
              </a:solidFill>
            </a:endParaRPr>
          </a:p>
        </p:txBody>
      </p:sp>
      <p:sp>
        <p:nvSpPr>
          <p:cNvPr id="14" name="TextBox 13"/>
          <p:cNvSpPr txBox="1"/>
          <p:nvPr/>
        </p:nvSpPr>
        <p:spPr>
          <a:xfrm>
            <a:off x="12918833" y="25792831"/>
            <a:ext cx="10417875" cy="5623348"/>
          </a:xfrm>
          <a:prstGeom prst="rect">
            <a:avLst/>
          </a:prstGeom>
          <a:noFill/>
          <a:ln>
            <a:noFill/>
          </a:ln>
        </p:spPr>
        <p:txBody>
          <a:bodyPr wrap="square" lIns="720000" tIns="360000" rIns="720000" bIns="360000" numCol="1" rtlCol="0">
            <a:noAutofit/>
          </a:bodyPr>
          <a:lstStyle/>
          <a:p>
            <a:pPr marL="457223" indent="-457223">
              <a:lnSpc>
                <a:spcPct val="120000"/>
              </a:lnSpc>
              <a:buFont typeface="Arial" charset="0"/>
              <a:buChar char="•"/>
            </a:pPr>
            <a:r>
              <a:rPr lang="en-GB" sz="2400" dirty="0">
                <a:latin typeface="Nanum Gothic" charset="-127"/>
                <a:ea typeface="Nanum Gothic" charset="-127"/>
                <a:cs typeface="Nanum Gothic" charset="-127"/>
              </a:rPr>
              <a:t>For the best locking efficiency for Vuforia Image Targets (Marker Based AR) 1.5 metres.</a:t>
            </a:r>
          </a:p>
          <a:p>
            <a:pPr marL="457223" indent="-457223">
              <a:lnSpc>
                <a:spcPct val="120000"/>
              </a:lnSpc>
              <a:buFont typeface="Arial" charset="0"/>
              <a:buChar char="•"/>
            </a:pPr>
            <a:r>
              <a:rPr lang="en-GB" sz="2400" dirty="0">
                <a:latin typeface="Nanum Gothic" charset="-127"/>
                <a:ea typeface="Nanum Gothic" charset="-127"/>
                <a:cs typeface="Nanum Gothic" charset="-127"/>
              </a:rPr>
              <a:t>For the best locking efficiency Vuforia User Defined Targets is and 2.4 metres.</a:t>
            </a:r>
          </a:p>
          <a:p>
            <a:pPr marL="457223" indent="-457223">
              <a:lnSpc>
                <a:spcPct val="120000"/>
              </a:lnSpc>
              <a:buFont typeface="Arial" charset="0"/>
              <a:buChar char="•"/>
            </a:pPr>
            <a:r>
              <a:rPr lang="en-GB" sz="2400" dirty="0">
                <a:latin typeface="Nanum Gothic" charset="-127"/>
                <a:ea typeface="Nanum Gothic" charset="-127"/>
                <a:cs typeface="Nanum Gothic" charset="-127"/>
              </a:rPr>
              <a:t>Both Image Targets and User Defined Targets are very efficient.</a:t>
            </a:r>
          </a:p>
          <a:p>
            <a:pPr marL="457223" indent="-457223">
              <a:lnSpc>
                <a:spcPct val="120000"/>
              </a:lnSpc>
              <a:buFont typeface="Arial" charset="0"/>
              <a:buChar char="•"/>
            </a:pPr>
            <a:r>
              <a:rPr lang="en-GB" sz="2400" dirty="0">
                <a:latin typeface="Nanum Gothic" charset="-127"/>
                <a:ea typeface="Nanum Gothic" charset="-127"/>
                <a:cs typeface="Nanum Gothic" charset="-127"/>
              </a:rPr>
              <a:t>Vuforia User Defined Targets cannot lock onto more than four objects at the same time. </a:t>
            </a:r>
          </a:p>
          <a:p>
            <a:pPr>
              <a:lnSpc>
                <a:spcPct val="120000"/>
              </a:lnSpc>
            </a:pPr>
            <a:endParaRPr lang="en-GB" sz="2800" dirty="0">
              <a:latin typeface="Nanum Gothic" charset="-127"/>
              <a:ea typeface="Nanum Gothic" charset="-127"/>
              <a:cs typeface="Nanum Gothic" charset="-127"/>
            </a:endParaRPr>
          </a:p>
        </p:txBody>
      </p:sp>
      <p:sp>
        <p:nvSpPr>
          <p:cNvPr id="15" name="TextBox 14"/>
          <p:cNvSpPr txBox="1"/>
          <p:nvPr/>
        </p:nvSpPr>
        <p:spPr>
          <a:xfrm>
            <a:off x="1863265" y="25792831"/>
            <a:ext cx="10375626" cy="5623348"/>
          </a:xfrm>
          <a:prstGeom prst="rect">
            <a:avLst/>
          </a:prstGeom>
          <a:noFill/>
          <a:ln>
            <a:noFill/>
          </a:ln>
        </p:spPr>
        <p:txBody>
          <a:bodyPr wrap="square" lIns="720000" tIns="360000" rIns="720000" bIns="360000" numCol="1" rtlCol="0">
            <a:noAutofit/>
          </a:bodyPr>
          <a:lstStyle/>
          <a:p>
            <a:pPr marL="457200" indent="-457200">
              <a:lnSpc>
                <a:spcPct val="120000"/>
              </a:lnSpc>
              <a:buFont typeface="Arial" panose="020B0604020202020204" pitchFamily="34" charset="0"/>
              <a:buChar char="•"/>
            </a:pPr>
            <a:r>
              <a:rPr lang="en-GB" sz="2400" dirty="0">
                <a:latin typeface="Nanum Gothic" charset="-127"/>
                <a:ea typeface="Nanum Gothic" charset="-127"/>
                <a:cs typeface="Nanum Gothic" charset="-127"/>
              </a:rPr>
              <a:t>The locking efficiency of Image Targets is greatly effected if the distance from Image Target is greater than 1.5 metres.</a:t>
            </a:r>
          </a:p>
          <a:p>
            <a:pPr marL="457200" indent="-457200">
              <a:lnSpc>
                <a:spcPct val="120000"/>
              </a:lnSpc>
              <a:buFont typeface="Arial" panose="020B0604020202020204" pitchFamily="34" charset="0"/>
              <a:buChar char="•"/>
            </a:pPr>
            <a:r>
              <a:rPr lang="en-GB" sz="2400" dirty="0">
                <a:latin typeface="Nanum Gothic" charset="-127"/>
                <a:ea typeface="Nanum Gothic" charset="-127"/>
                <a:cs typeface="Nanum Gothic" charset="-127"/>
              </a:rPr>
              <a:t>The locking efficiency of User Defined Targets is greatly effected if the distance from target is greater than 2.4 metres.</a:t>
            </a:r>
          </a:p>
          <a:p>
            <a:pPr marL="457200" indent="-457200">
              <a:lnSpc>
                <a:spcPct val="120000"/>
              </a:lnSpc>
              <a:buFont typeface="Arial" panose="020B0604020202020204" pitchFamily="34" charset="0"/>
              <a:buChar char="•"/>
            </a:pPr>
            <a:r>
              <a:rPr lang="en-GB" sz="2400" dirty="0">
                <a:latin typeface="Nanum Gothic" charset="-127"/>
                <a:ea typeface="Nanum Gothic" charset="-127"/>
                <a:cs typeface="Nanum Gothic" charset="-127"/>
              </a:rPr>
              <a:t>Overlapping an AR object using both Image Targets and User Defined Targets techniques are very efficient it can still detect and lock onto AR object even when the target area is 70-80% covered.</a:t>
            </a:r>
          </a:p>
          <a:p>
            <a:pPr marL="457200" indent="-457200">
              <a:lnSpc>
                <a:spcPct val="120000"/>
              </a:lnSpc>
              <a:buFont typeface="Arial" panose="020B0604020202020204" pitchFamily="34" charset="0"/>
              <a:buChar char="•"/>
            </a:pPr>
            <a:r>
              <a:rPr lang="en-GB" sz="2400" dirty="0">
                <a:latin typeface="Nanum Gothic" charset="-127"/>
                <a:ea typeface="Nanum Gothic" charset="-127"/>
                <a:cs typeface="Nanum Gothic" charset="-127"/>
              </a:rPr>
              <a:t>Vuforia User Defined Targets can lock onto four objects at the same time.</a:t>
            </a:r>
          </a:p>
          <a:p>
            <a:pPr>
              <a:lnSpc>
                <a:spcPct val="120000"/>
              </a:lnSpc>
            </a:pPr>
            <a:endParaRPr lang="en-GB" sz="2800" dirty="0">
              <a:latin typeface="Nanum Gothic" charset="-127"/>
              <a:ea typeface="Nanum Gothic" charset="-127"/>
              <a:cs typeface="Nanum Gothic" charset="-127"/>
            </a:endParaRPr>
          </a:p>
          <a:p>
            <a:pPr>
              <a:lnSpc>
                <a:spcPct val="120000"/>
              </a:lnSpc>
            </a:pPr>
            <a:endParaRPr lang="en-GB" sz="2800" dirty="0">
              <a:latin typeface="Nanum Gothic" charset="-127"/>
              <a:ea typeface="Nanum Gothic" charset="-127"/>
              <a:cs typeface="Nanum Gothic" charset="-127"/>
            </a:endParaRPr>
          </a:p>
        </p:txBody>
      </p:sp>
      <p:sp>
        <p:nvSpPr>
          <p:cNvPr id="16" name="Marcador de título 1"/>
          <p:cNvSpPr txBox="1">
            <a:spLocks/>
          </p:cNvSpPr>
          <p:nvPr/>
        </p:nvSpPr>
        <p:spPr>
          <a:xfrm>
            <a:off x="1260001" y="1420116"/>
            <a:ext cx="18044000" cy="2913244"/>
          </a:xfrm>
          <a:prstGeom prst="rect">
            <a:avLst/>
          </a:prstGeom>
        </p:spPr>
        <p:txBody>
          <a:bodyPr vert="horz" lIns="1260000" tIns="720000" rIns="349767" bIns="174884" rtlCol="0" anchor="ctr">
            <a:noAutofit/>
          </a:bodyPr>
          <a:lstStyle>
            <a:lvl1pPr algn="l" defTabSz="1589910" rtl="0" eaLnBrk="1" latinLnBrk="0" hangingPunct="1">
              <a:spcBef>
                <a:spcPct val="0"/>
              </a:spcBef>
              <a:buNone/>
              <a:defRPr sz="10000" kern="1200">
                <a:solidFill>
                  <a:schemeClr val="bg1"/>
                </a:solidFill>
                <a:latin typeface="+mj-lt"/>
                <a:ea typeface="+mj-ea"/>
                <a:cs typeface="+mj-cs"/>
              </a:defRPr>
            </a:lvl1pPr>
          </a:lstStyle>
          <a:p>
            <a:r>
              <a:rPr lang="en-IE" sz="9000" b="1" dirty="0">
                <a:latin typeface="Nanum Gothic" charset="-127"/>
                <a:ea typeface="Nanum Gothic" charset="-127"/>
                <a:cs typeface="Nanum Gothic" charset="-127"/>
              </a:rPr>
              <a:t>Locking and Overlapping in Augmented Reality</a:t>
            </a:r>
          </a:p>
        </p:txBody>
      </p:sp>
      <p:sp>
        <p:nvSpPr>
          <p:cNvPr id="17" name="Marcador de título 1"/>
          <p:cNvSpPr txBox="1">
            <a:spLocks/>
          </p:cNvSpPr>
          <p:nvPr/>
        </p:nvSpPr>
        <p:spPr>
          <a:xfrm>
            <a:off x="1260001" y="4286464"/>
            <a:ext cx="18044000" cy="2213530"/>
          </a:xfrm>
          <a:prstGeom prst="rect">
            <a:avLst/>
          </a:prstGeom>
        </p:spPr>
        <p:txBody>
          <a:bodyPr vert="horz" lIns="1260000" tIns="180000" rIns="360000" bIns="180000" rtlCol="0" anchor="ctr">
            <a:normAutofit/>
          </a:bodyPr>
          <a:lstStyle>
            <a:lvl1pPr algn="l" defTabSz="1589910" rtl="0" eaLnBrk="1" latinLnBrk="0" hangingPunct="1">
              <a:spcBef>
                <a:spcPct val="0"/>
              </a:spcBef>
              <a:buNone/>
              <a:defRPr sz="10000" kern="1200">
                <a:solidFill>
                  <a:schemeClr val="bg1"/>
                </a:solidFill>
                <a:latin typeface="+mj-lt"/>
                <a:ea typeface="+mj-ea"/>
                <a:cs typeface="+mj-cs"/>
              </a:defRPr>
            </a:lvl1pPr>
          </a:lstStyle>
          <a:p>
            <a:pPr defTabSz="1954246">
              <a:spcBef>
                <a:spcPts val="0"/>
              </a:spcBef>
              <a:defRPr/>
            </a:pPr>
            <a:r>
              <a:rPr lang="en-GB" sz="4000" b="1" dirty="0">
                <a:solidFill>
                  <a:prstClr val="white"/>
                </a:solidFill>
                <a:latin typeface="Nanum Gothic" charset="-127"/>
                <a:ea typeface="Nanum Gothic" charset="-127"/>
                <a:cs typeface="Nanum Gothic" charset="-127"/>
              </a:rPr>
              <a:t>Dylan Tik Lun Chan</a:t>
            </a:r>
          </a:p>
          <a:p>
            <a:pPr defTabSz="1954246">
              <a:spcBef>
                <a:spcPts val="0"/>
              </a:spcBef>
              <a:defRPr/>
            </a:pPr>
            <a:r>
              <a:rPr lang="en-GB" sz="3500" dirty="0">
                <a:solidFill>
                  <a:prstClr val="white"/>
                </a:solidFill>
                <a:latin typeface="Nanum Gothic" charset="-127"/>
                <a:ea typeface="Nanum Gothic" charset="-127"/>
                <a:cs typeface="Nanum Gothic" charset="-127"/>
              </a:rPr>
              <a:t>Bachelor of Science (Honours) Computing with Games Development </a:t>
            </a:r>
          </a:p>
        </p:txBody>
      </p:sp>
      <p:sp>
        <p:nvSpPr>
          <p:cNvPr id="19" name="TextBox 18"/>
          <p:cNvSpPr txBox="1"/>
          <p:nvPr/>
        </p:nvSpPr>
        <p:spPr>
          <a:xfrm>
            <a:off x="12961083" y="14554193"/>
            <a:ext cx="10375626" cy="9665682"/>
          </a:xfrm>
          <a:prstGeom prst="rect">
            <a:avLst/>
          </a:prstGeom>
          <a:noFill/>
          <a:ln>
            <a:noFill/>
          </a:ln>
        </p:spPr>
        <p:txBody>
          <a:bodyPr wrap="square" lIns="720000" tIns="360000" rIns="720000" bIns="360000" rtlCol="0">
            <a:noAutofit/>
          </a:bodyPr>
          <a:lstStyle/>
          <a:p>
            <a:pPr>
              <a:lnSpc>
                <a:spcPct val="150000"/>
              </a:lnSpc>
            </a:pPr>
            <a:r>
              <a:rPr lang="en-GB" sz="3000" b="1" dirty="0">
                <a:latin typeface="Nanum Gothic ExtraBold" charset="-127"/>
                <a:ea typeface="Nanum Gothic ExtraBold" charset="-127"/>
                <a:cs typeface="Nanum Gothic ExtraBold" charset="-127"/>
              </a:rPr>
              <a:t>                   Vuforia Image Targets</a:t>
            </a:r>
          </a:p>
          <a:p>
            <a:pPr>
              <a:lnSpc>
                <a:spcPct val="150000"/>
              </a:lnSpc>
            </a:pPr>
            <a:endParaRPr lang="en-GB" sz="3000" b="1" dirty="0">
              <a:latin typeface="Nanum Gothic" charset="-127"/>
              <a:ea typeface="Nanum Gothic" charset="-127"/>
              <a:cs typeface="Nanum Gothic" charset="-127"/>
            </a:endParaRPr>
          </a:p>
          <a:p>
            <a:pPr>
              <a:lnSpc>
                <a:spcPct val="150000"/>
              </a:lnSpc>
            </a:pPr>
            <a:endParaRPr lang="en-GB" sz="3000" b="1"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endParaRPr lang="en-GB" sz="2800" dirty="0">
              <a:latin typeface="Nanum Gothic" charset="-127"/>
              <a:ea typeface="Nanum Gothic" charset="-127"/>
              <a:cs typeface="Nanum Gothic" charset="-127"/>
            </a:endParaRPr>
          </a:p>
          <a:p>
            <a:pPr algn="ctr"/>
            <a:r>
              <a:rPr lang="en-GB" sz="2800" dirty="0">
                <a:latin typeface="Nanum Gothic" charset="-127"/>
                <a:ea typeface="Nanum Gothic" charset="-127"/>
                <a:cs typeface="Nanum Gothic" charset="-127"/>
              </a:rPr>
              <a:t> </a:t>
            </a:r>
          </a:p>
        </p:txBody>
      </p:sp>
      <p:sp>
        <p:nvSpPr>
          <p:cNvPr id="10" name="TextBox 9"/>
          <p:cNvSpPr txBox="1"/>
          <p:nvPr/>
        </p:nvSpPr>
        <p:spPr>
          <a:xfrm>
            <a:off x="13748836" y="25150555"/>
            <a:ext cx="4248279" cy="553998"/>
          </a:xfrm>
          <a:prstGeom prst="rect">
            <a:avLst/>
          </a:prstGeom>
          <a:noFill/>
        </p:spPr>
        <p:txBody>
          <a:bodyPr wrap="square" rtlCol="0">
            <a:spAutoFit/>
          </a:bodyPr>
          <a:lstStyle/>
          <a:p>
            <a:r>
              <a:rPr lang="es-ES_tradnl" sz="3000" b="1" dirty="0">
                <a:latin typeface="Nanum Gothic" charset="-127"/>
                <a:ea typeface="Nanum Gothic" charset="-127"/>
                <a:cs typeface="Nanum Gothic" charset="-127"/>
              </a:rPr>
              <a:t>Conclusions</a:t>
            </a:r>
          </a:p>
        </p:txBody>
      </p:sp>
      <p:sp>
        <p:nvSpPr>
          <p:cNvPr id="12" name="TextBox 11"/>
          <p:cNvSpPr txBox="1"/>
          <p:nvPr/>
        </p:nvSpPr>
        <p:spPr>
          <a:xfrm>
            <a:off x="2643176" y="25150555"/>
            <a:ext cx="1757373" cy="553998"/>
          </a:xfrm>
          <a:prstGeom prst="rect">
            <a:avLst/>
          </a:prstGeom>
          <a:noFill/>
        </p:spPr>
        <p:txBody>
          <a:bodyPr wrap="square" rtlCol="0">
            <a:spAutoFit/>
          </a:bodyPr>
          <a:lstStyle/>
          <a:p>
            <a:r>
              <a:rPr lang="es-ES_tradnl" sz="3000" b="1" dirty="0">
                <a:latin typeface="Nanum Gothic" charset="-127"/>
                <a:ea typeface="Nanum Gothic" charset="-127"/>
                <a:cs typeface="Nanum Gothic" charset="-127"/>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93" y="16966887"/>
            <a:ext cx="3900332" cy="69339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4618" y="16967726"/>
            <a:ext cx="3899859" cy="69330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3906" y="16945093"/>
            <a:ext cx="3899859" cy="69330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6394" y="16966717"/>
            <a:ext cx="3899859" cy="6933083"/>
          </a:xfrm>
          <a:prstGeom prst="rect">
            <a:avLst/>
          </a:prstGeom>
        </p:spPr>
      </p:pic>
      <p:sp>
        <p:nvSpPr>
          <p:cNvPr id="30" name="Rectangle 29"/>
          <p:cNvSpPr/>
          <p:nvPr/>
        </p:nvSpPr>
        <p:spPr>
          <a:xfrm>
            <a:off x="19802414" y="16038054"/>
            <a:ext cx="2789472" cy="929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Nanum Gothic" charset="-127"/>
                <a:ea typeface="Nanum Gothic" charset="-127"/>
                <a:cs typeface="Nanum Gothic" charset="-127"/>
              </a:rPr>
              <a:t>Object overlapping the Image Target</a:t>
            </a:r>
            <a:endParaRPr lang="en-IE" sz="2000" dirty="0">
              <a:solidFill>
                <a:schemeClr val="tx1"/>
              </a:solidFill>
              <a:latin typeface="Nanum Gothic" charset="-127"/>
              <a:ea typeface="Nanum Gothic" charset="-127"/>
              <a:cs typeface="Nanum Gothic" charset="-127"/>
            </a:endParaRPr>
          </a:p>
        </p:txBody>
      </p:sp>
      <p:sp>
        <p:nvSpPr>
          <p:cNvPr id="55" name="Rectangle 54"/>
          <p:cNvSpPr/>
          <p:nvPr/>
        </p:nvSpPr>
        <p:spPr>
          <a:xfrm>
            <a:off x="6183740" y="21932622"/>
            <a:ext cx="1469939" cy="1945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Nanum Gothic" charset="-127"/>
                <a:ea typeface="Nanum Gothic" charset="-127"/>
                <a:cs typeface="Nanum Gothic" charset="-127"/>
              </a:rPr>
              <a:t>Target that the AR Object appears on.</a:t>
            </a:r>
            <a:endParaRPr lang="en-IE" sz="2000" dirty="0">
              <a:solidFill>
                <a:schemeClr val="tx1"/>
              </a:solidFill>
              <a:latin typeface="Nanum Gothic" charset="-127"/>
              <a:ea typeface="Nanum Gothic" charset="-127"/>
              <a:cs typeface="Nanum Gothic" charset="-127"/>
            </a:endParaRPr>
          </a:p>
        </p:txBody>
      </p:sp>
      <p:sp>
        <p:nvSpPr>
          <p:cNvPr id="65" name="Rectangle 64"/>
          <p:cNvSpPr/>
          <p:nvPr/>
        </p:nvSpPr>
        <p:spPr>
          <a:xfrm>
            <a:off x="11616253" y="21932622"/>
            <a:ext cx="1858364" cy="1969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Nanum Gothic" charset="-127"/>
                <a:ea typeface="Nanum Gothic" charset="-127"/>
                <a:cs typeface="Nanum Gothic" charset="-127"/>
              </a:rPr>
              <a:t>Object overlapping the Image Target</a:t>
            </a:r>
            <a:endParaRPr lang="en-IE" sz="2000" dirty="0">
              <a:solidFill>
                <a:schemeClr val="tx1"/>
              </a:solidFill>
              <a:latin typeface="Nanum Gothic" charset="-127"/>
              <a:ea typeface="Nanum Gothic" charset="-127"/>
              <a:cs typeface="Nanum Gothic" charset="-127"/>
            </a:endParaRPr>
          </a:p>
        </p:txBody>
      </p:sp>
      <p:grpSp>
        <p:nvGrpSpPr>
          <p:cNvPr id="62" name="Group 61"/>
          <p:cNvGrpSpPr/>
          <p:nvPr/>
        </p:nvGrpSpPr>
        <p:grpSpPr>
          <a:xfrm>
            <a:off x="2342689" y="16037046"/>
            <a:ext cx="19165046" cy="6869587"/>
            <a:chOff x="2179336" y="16355102"/>
            <a:chExt cx="19165046" cy="6869587"/>
          </a:xfrm>
        </p:grpSpPr>
        <p:sp>
          <p:nvSpPr>
            <p:cNvPr id="23" name="Rectangle 22"/>
            <p:cNvSpPr/>
            <p:nvPr/>
          </p:nvSpPr>
          <p:spPr>
            <a:xfrm>
              <a:off x="15360962" y="16355102"/>
              <a:ext cx="5017873" cy="930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Nanum Gothic" charset="-127"/>
                  <a:ea typeface="Nanum Gothic" charset="-127"/>
                  <a:cs typeface="Nanum Gothic" charset="-127"/>
                </a:rPr>
                <a:t>AR Objects</a:t>
              </a:r>
              <a:endParaRPr lang="en-IE" sz="2000" dirty="0">
                <a:solidFill>
                  <a:schemeClr val="tx1"/>
                </a:solidFill>
                <a:latin typeface="Nanum Gothic" charset="-127"/>
                <a:ea typeface="Nanum Gothic" charset="-127"/>
                <a:cs typeface="Nanum Gothic" charset="-127"/>
              </a:endParaRPr>
            </a:p>
          </p:txBody>
        </p:sp>
        <p:cxnSp>
          <p:nvCxnSpPr>
            <p:cNvPr id="25" name="Straight Arrow Connector 24"/>
            <p:cNvCxnSpPr/>
            <p:nvPr/>
          </p:nvCxnSpPr>
          <p:spPr>
            <a:xfrm flipH="1">
              <a:off x="15225667" y="17284773"/>
              <a:ext cx="2644232" cy="2034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7957914" y="17284773"/>
              <a:ext cx="1883108" cy="2102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5872979" y="20355661"/>
              <a:ext cx="1921583" cy="2132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7997115" y="20959990"/>
              <a:ext cx="1294091" cy="1527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2"/>
            </p:cNvCxnSpPr>
            <p:nvPr/>
          </p:nvCxnSpPr>
          <p:spPr>
            <a:xfrm>
              <a:off x="21033797" y="17285781"/>
              <a:ext cx="310585" cy="3288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5357896" y="16356111"/>
              <a:ext cx="2757544" cy="929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Nanum Gothic" charset="-127"/>
                  <a:ea typeface="Nanum Gothic" charset="-127"/>
                  <a:cs typeface="Nanum Gothic" charset="-127"/>
                </a:rPr>
                <a:t>AR Objects</a:t>
              </a:r>
              <a:endParaRPr lang="en-IE" sz="2000" dirty="0">
                <a:solidFill>
                  <a:schemeClr val="tx1"/>
                </a:solidFill>
                <a:latin typeface="Nanum Gothic" charset="-127"/>
                <a:ea typeface="Nanum Gothic" charset="-127"/>
                <a:cs typeface="Nanum Gothic" charset="-127"/>
              </a:endParaRPr>
            </a:p>
          </p:txBody>
        </p:sp>
        <p:cxnSp>
          <p:nvCxnSpPr>
            <p:cNvPr id="47" name="Straight Arrow Connector 46"/>
            <p:cNvCxnSpPr/>
            <p:nvPr/>
          </p:nvCxnSpPr>
          <p:spPr>
            <a:xfrm flipH="1">
              <a:off x="4598632" y="17284773"/>
              <a:ext cx="2069694" cy="2381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892017" y="17284773"/>
              <a:ext cx="2161379" cy="22659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211123" y="22487963"/>
              <a:ext cx="1369429" cy="736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Nanum Gothic" charset="-127"/>
                  <a:ea typeface="Nanum Gothic" charset="-127"/>
                  <a:cs typeface="Nanum Gothic" charset="-127"/>
                </a:rPr>
                <a:t>Image Target</a:t>
              </a:r>
              <a:endParaRPr lang="en-IE" sz="2000" dirty="0">
                <a:solidFill>
                  <a:schemeClr val="tx1"/>
                </a:solidFill>
                <a:latin typeface="Nanum Gothic" charset="-127"/>
                <a:ea typeface="Nanum Gothic" charset="-127"/>
                <a:cs typeface="Nanum Gothic" charset="-127"/>
              </a:endParaRPr>
            </a:p>
          </p:txBody>
        </p:sp>
        <p:cxnSp>
          <p:nvCxnSpPr>
            <p:cNvPr id="56" name="Straight Arrow Connector 55"/>
            <p:cNvCxnSpPr/>
            <p:nvPr/>
          </p:nvCxnSpPr>
          <p:spPr>
            <a:xfrm flipV="1">
              <a:off x="6892017" y="19883313"/>
              <a:ext cx="1464516" cy="2367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5130765" y="21659851"/>
              <a:ext cx="1208282" cy="590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10755086" y="20232914"/>
              <a:ext cx="1074057" cy="2255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179336" y="16355102"/>
              <a:ext cx="2716513" cy="930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Nanum Gothic" charset="-127"/>
                  <a:ea typeface="Nanum Gothic" charset="-127"/>
                  <a:cs typeface="Nanum Gothic" charset="-127"/>
                </a:rPr>
                <a:t>Object overlapping the Image Target</a:t>
              </a:r>
              <a:endParaRPr lang="en-IE" sz="2000" dirty="0">
                <a:solidFill>
                  <a:schemeClr val="tx1"/>
                </a:solidFill>
                <a:latin typeface="Nanum Gothic" charset="-127"/>
                <a:ea typeface="Nanum Gothic" charset="-127"/>
                <a:cs typeface="Nanum Gothic" charset="-127"/>
              </a:endParaRPr>
            </a:p>
          </p:txBody>
        </p:sp>
        <p:cxnSp>
          <p:nvCxnSpPr>
            <p:cNvPr id="72" name="Straight Arrow Connector 71"/>
            <p:cNvCxnSpPr/>
            <p:nvPr/>
          </p:nvCxnSpPr>
          <p:spPr>
            <a:xfrm>
              <a:off x="2604861" y="17196664"/>
              <a:ext cx="211744" cy="1518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196591" y="32750301"/>
            <a:ext cx="10530156" cy="2741260"/>
            <a:chOff x="6383599" y="32750301"/>
            <a:chExt cx="10530156" cy="2741260"/>
          </a:xfrm>
        </p:grpSpPr>
        <p:grpSp>
          <p:nvGrpSpPr>
            <p:cNvPr id="8" name="Group 7"/>
            <p:cNvGrpSpPr/>
            <p:nvPr/>
          </p:nvGrpSpPr>
          <p:grpSpPr>
            <a:xfrm>
              <a:off x="8286220" y="32750301"/>
              <a:ext cx="8627535" cy="2741260"/>
              <a:chOff x="7739636" y="32474715"/>
              <a:chExt cx="8627535" cy="274126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636" y="32474715"/>
                <a:ext cx="5221447" cy="27412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57171" y="32526133"/>
                <a:ext cx="3810000" cy="2638425"/>
              </a:xfrm>
              <a:prstGeom prst="rect">
                <a:avLst/>
              </a:prstGeom>
            </p:spPr>
          </p:pic>
        </p:gr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3599" y="33463863"/>
              <a:ext cx="2646589" cy="1314137"/>
            </a:xfrm>
            <a:prstGeom prst="rect">
              <a:avLst/>
            </a:prstGeom>
          </p:spPr>
        </p:pic>
      </p:grpSp>
    </p:spTree>
    <p:extLst>
      <p:ext uri="{BB962C8B-B14F-4D97-AF65-F5344CB8AC3E}">
        <p14:creationId xmlns:p14="http://schemas.microsoft.com/office/powerpoint/2010/main" val="78318655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3460</TotalTime>
  <Words>295</Words>
  <Application>Microsoft Macintosh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Nanum Gothic</vt:lpstr>
      <vt:lpstr>Nanum Gothic ExtraBold</vt:lpstr>
      <vt:lpstr>Office Theme</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Jordina Bartomeus</dc:creator>
  <cp:keywords/>
  <dc:description/>
  <cp:lastModifiedBy>Microsoft Office User</cp:lastModifiedBy>
  <cp:revision>145</cp:revision>
  <cp:lastPrinted>2018-04-11T13:43:52Z</cp:lastPrinted>
  <dcterms:created xsi:type="dcterms:W3CDTF">2015-04-08T13:46:46Z</dcterms:created>
  <dcterms:modified xsi:type="dcterms:W3CDTF">2018-04-30T12:03:19Z</dcterms:modified>
  <cp:category/>
</cp:coreProperties>
</file>